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79" r:id="rId3"/>
    <p:sldId id="443" r:id="rId4"/>
    <p:sldId id="445" r:id="rId5"/>
    <p:sldId id="260" r:id="rId6"/>
    <p:sldId id="274" r:id="rId7"/>
    <p:sldId id="444" r:id="rId8"/>
    <p:sldId id="447" r:id="rId9"/>
    <p:sldId id="452" r:id="rId10"/>
    <p:sldId id="446" r:id="rId11"/>
    <p:sldId id="450" r:id="rId12"/>
    <p:sldId id="449" r:id="rId13"/>
    <p:sldId id="299" r:id="rId14"/>
    <p:sldId id="257" r:id="rId15"/>
  </p:sldIdLst>
  <p:sldSz cx="12192000" cy="6858000"/>
  <p:notesSz cx="6889750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1FC"/>
    <a:srgbClr val="EAF3FC"/>
    <a:srgbClr val="0DB7BD"/>
    <a:srgbClr val="83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702EE-E487-4E67-A12A-6B1A6AA549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FC72D7-76B5-40D7-8B83-B1F11D1511CC}">
      <dgm:prSet phldrT="[Testo]"/>
      <dgm:spPr/>
      <dgm:t>
        <a:bodyPr/>
        <a:lstStyle/>
        <a:p>
          <a:r>
            <a:rPr lang="it-IT" dirty="0"/>
            <a:t>Ideazione</a:t>
          </a:r>
        </a:p>
      </dgm:t>
    </dgm:pt>
    <dgm:pt modelId="{A21B10B6-F447-4B67-BAF1-689E1E691BB5}" type="parTrans" cxnId="{770FF52A-FFA0-450C-B756-D821C87D7D0B}">
      <dgm:prSet/>
      <dgm:spPr/>
      <dgm:t>
        <a:bodyPr/>
        <a:lstStyle/>
        <a:p>
          <a:endParaRPr lang="it-IT"/>
        </a:p>
      </dgm:t>
    </dgm:pt>
    <dgm:pt modelId="{CE6A5D52-2924-4D5A-BFA2-168DB2E3D99C}" type="sibTrans" cxnId="{770FF52A-FFA0-450C-B756-D821C87D7D0B}">
      <dgm:prSet/>
      <dgm:spPr/>
      <dgm:t>
        <a:bodyPr/>
        <a:lstStyle/>
        <a:p>
          <a:endParaRPr lang="it-IT"/>
        </a:p>
      </dgm:t>
    </dgm:pt>
    <dgm:pt modelId="{B0C82C08-5B19-4680-9BD5-66011F863D1A}">
      <dgm:prSet phldrT="[Testo]"/>
      <dgm:spPr/>
      <dgm:t>
        <a:bodyPr/>
        <a:lstStyle/>
        <a:p>
          <a:r>
            <a:rPr lang="it-IT" dirty="0"/>
            <a:t>Disegno</a:t>
          </a:r>
        </a:p>
      </dgm:t>
    </dgm:pt>
    <dgm:pt modelId="{77057A26-0EC9-4907-9DFF-C70183DDEFA7}" type="parTrans" cxnId="{F679F4D8-CF6D-406C-8D67-BD8E299BE2D9}">
      <dgm:prSet/>
      <dgm:spPr/>
      <dgm:t>
        <a:bodyPr/>
        <a:lstStyle/>
        <a:p>
          <a:endParaRPr lang="it-IT"/>
        </a:p>
      </dgm:t>
    </dgm:pt>
    <dgm:pt modelId="{7D86A3B0-3DFE-406D-A4AF-B3C9FD79CA8A}" type="sibTrans" cxnId="{F679F4D8-CF6D-406C-8D67-BD8E299BE2D9}">
      <dgm:prSet/>
      <dgm:spPr/>
      <dgm:t>
        <a:bodyPr/>
        <a:lstStyle/>
        <a:p>
          <a:endParaRPr lang="it-IT"/>
        </a:p>
      </dgm:t>
    </dgm:pt>
    <dgm:pt modelId="{EF7C5B03-43A9-4CBF-B892-664F4738568D}">
      <dgm:prSet phldrT="[Testo]"/>
      <dgm:spPr/>
      <dgm:t>
        <a:bodyPr/>
        <a:lstStyle/>
        <a:p>
          <a:r>
            <a:rPr lang="it-IT" dirty="0"/>
            <a:t>Sviluppo</a:t>
          </a:r>
        </a:p>
      </dgm:t>
    </dgm:pt>
    <dgm:pt modelId="{4DC797FF-CDFB-4E81-94C3-AABFF3BF19B8}" type="parTrans" cxnId="{59477A14-D60B-49DF-9649-462A985B71A7}">
      <dgm:prSet/>
      <dgm:spPr/>
      <dgm:t>
        <a:bodyPr/>
        <a:lstStyle/>
        <a:p>
          <a:endParaRPr lang="it-IT"/>
        </a:p>
      </dgm:t>
    </dgm:pt>
    <dgm:pt modelId="{97D3A05A-EBC8-4CC5-B186-E4DDBBC8524F}" type="sibTrans" cxnId="{59477A14-D60B-49DF-9649-462A985B71A7}">
      <dgm:prSet/>
      <dgm:spPr/>
      <dgm:t>
        <a:bodyPr/>
        <a:lstStyle/>
        <a:p>
          <a:endParaRPr lang="it-IT"/>
        </a:p>
      </dgm:t>
    </dgm:pt>
    <dgm:pt modelId="{19450D6E-190E-467E-8012-B4AA81538436}">
      <dgm:prSet phldrT="[Testo]"/>
      <dgm:spPr/>
      <dgm:t>
        <a:bodyPr/>
        <a:lstStyle/>
        <a:p>
          <a:r>
            <a:rPr lang="it-IT" dirty="0"/>
            <a:t>Validazione</a:t>
          </a:r>
        </a:p>
      </dgm:t>
    </dgm:pt>
    <dgm:pt modelId="{4A508733-603B-4F04-8B08-7685726DF888}" type="parTrans" cxnId="{94674723-54D2-4085-ADB7-B06CDF671476}">
      <dgm:prSet/>
      <dgm:spPr/>
      <dgm:t>
        <a:bodyPr/>
        <a:lstStyle/>
        <a:p>
          <a:endParaRPr lang="it-IT"/>
        </a:p>
      </dgm:t>
    </dgm:pt>
    <dgm:pt modelId="{2878ED58-CB38-4F72-BE58-6DBED4E9E0E2}" type="sibTrans" cxnId="{94674723-54D2-4085-ADB7-B06CDF671476}">
      <dgm:prSet/>
      <dgm:spPr/>
      <dgm:t>
        <a:bodyPr/>
        <a:lstStyle/>
        <a:p>
          <a:endParaRPr lang="it-IT"/>
        </a:p>
      </dgm:t>
    </dgm:pt>
    <dgm:pt modelId="{0FC22A78-093D-478F-9A6A-849AAFAB51BD}">
      <dgm:prSet phldrT="[Testo]"/>
      <dgm:spPr/>
      <dgm:t>
        <a:bodyPr/>
        <a:lstStyle/>
        <a:p>
          <a:r>
            <a:rPr lang="it-IT" dirty="0"/>
            <a:t>Accesso</a:t>
          </a:r>
        </a:p>
      </dgm:t>
    </dgm:pt>
    <dgm:pt modelId="{6252BBC1-B65F-4D32-BA0B-2E1ED12EF9BE}" type="parTrans" cxnId="{78E740E7-EBE9-4582-8B18-085AFD63E8CE}">
      <dgm:prSet/>
      <dgm:spPr/>
      <dgm:t>
        <a:bodyPr/>
        <a:lstStyle/>
        <a:p>
          <a:endParaRPr lang="it-IT"/>
        </a:p>
      </dgm:t>
    </dgm:pt>
    <dgm:pt modelId="{D586E2C4-13DC-44EB-92D2-073EBC172C85}" type="sibTrans" cxnId="{78E740E7-EBE9-4582-8B18-085AFD63E8CE}">
      <dgm:prSet/>
      <dgm:spPr/>
      <dgm:t>
        <a:bodyPr/>
        <a:lstStyle/>
        <a:p>
          <a:endParaRPr lang="it-IT"/>
        </a:p>
      </dgm:t>
    </dgm:pt>
    <dgm:pt modelId="{421A8773-8D86-4592-87CA-0639B96EF623}">
      <dgm:prSet phldrT="[Testo]"/>
      <dgm:spPr/>
      <dgm:t>
        <a:bodyPr/>
        <a:lstStyle/>
        <a:p>
          <a:r>
            <a:rPr lang="it-IT" dirty="0"/>
            <a:t>Monitoraggio</a:t>
          </a:r>
        </a:p>
      </dgm:t>
    </dgm:pt>
    <dgm:pt modelId="{817AAA8D-709E-4DC2-90CC-9DAF1A4C26C8}" type="parTrans" cxnId="{DAD06F8A-118D-487E-BB9C-D5929F51512C}">
      <dgm:prSet/>
      <dgm:spPr/>
      <dgm:t>
        <a:bodyPr/>
        <a:lstStyle/>
        <a:p>
          <a:endParaRPr lang="it-IT"/>
        </a:p>
      </dgm:t>
    </dgm:pt>
    <dgm:pt modelId="{623F128D-1EB1-4790-9B36-54A23C075724}" type="sibTrans" cxnId="{DAD06F8A-118D-487E-BB9C-D5929F51512C}">
      <dgm:prSet/>
      <dgm:spPr/>
      <dgm:t>
        <a:bodyPr/>
        <a:lstStyle/>
        <a:p>
          <a:endParaRPr lang="it-IT"/>
        </a:p>
      </dgm:t>
    </dgm:pt>
    <dgm:pt modelId="{3880C55F-735C-4DC0-BD8F-01D7B2B7EA68}" type="pres">
      <dgm:prSet presAssocID="{0B7702EE-E487-4E67-A12A-6B1A6AA54932}" presName="Name0" presStyleCnt="0">
        <dgm:presLayoutVars>
          <dgm:dir/>
          <dgm:resizeHandles val="exact"/>
        </dgm:presLayoutVars>
      </dgm:prSet>
      <dgm:spPr/>
    </dgm:pt>
    <dgm:pt modelId="{AD591130-85E5-4176-ABD9-0A7865C95E66}" type="pres">
      <dgm:prSet presAssocID="{E0FC72D7-76B5-40D7-8B83-B1F11D1511C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B1183D-E790-4577-8F73-F95A6E1FAA9E}" type="pres">
      <dgm:prSet presAssocID="{CE6A5D52-2924-4D5A-BFA2-168DB2E3D99C}" presName="sibTrans" presStyleLbl="sibTrans2D1" presStyleIdx="0" presStyleCnt="5"/>
      <dgm:spPr/>
      <dgm:t>
        <a:bodyPr/>
        <a:lstStyle/>
        <a:p>
          <a:endParaRPr lang="it-IT"/>
        </a:p>
      </dgm:t>
    </dgm:pt>
    <dgm:pt modelId="{E5A2BEBE-0207-42B8-95C1-FE1ACF600D40}" type="pres">
      <dgm:prSet presAssocID="{CE6A5D52-2924-4D5A-BFA2-168DB2E3D99C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6C164E34-26B7-40AC-888C-6037C013DAC9}" type="pres">
      <dgm:prSet presAssocID="{B0C82C08-5B19-4680-9BD5-66011F863D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57036-2317-48E1-B11D-95821DC6C088}" type="pres">
      <dgm:prSet presAssocID="{7D86A3B0-3DFE-406D-A4AF-B3C9FD79CA8A}" presName="sibTrans" presStyleLbl="sibTrans2D1" presStyleIdx="1" presStyleCnt="5"/>
      <dgm:spPr/>
      <dgm:t>
        <a:bodyPr/>
        <a:lstStyle/>
        <a:p>
          <a:endParaRPr lang="it-IT"/>
        </a:p>
      </dgm:t>
    </dgm:pt>
    <dgm:pt modelId="{7BAC9B15-CE3A-47A4-85B2-33682A96A664}" type="pres">
      <dgm:prSet presAssocID="{7D86A3B0-3DFE-406D-A4AF-B3C9FD79CA8A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91FD9C83-9A99-445A-868D-43412B49E0B4}" type="pres">
      <dgm:prSet presAssocID="{EF7C5B03-43A9-4CBF-B892-664F473856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9C02B1-E4EE-4AC3-99AE-6ABF18491401}" type="pres">
      <dgm:prSet presAssocID="{97D3A05A-EBC8-4CC5-B186-E4DDBBC8524F}" presName="sibTrans" presStyleLbl="sibTrans2D1" presStyleIdx="2" presStyleCnt="5"/>
      <dgm:spPr/>
      <dgm:t>
        <a:bodyPr/>
        <a:lstStyle/>
        <a:p>
          <a:endParaRPr lang="it-IT"/>
        </a:p>
      </dgm:t>
    </dgm:pt>
    <dgm:pt modelId="{6D9287BF-9F5C-4076-B7D0-6FB662F94CDA}" type="pres">
      <dgm:prSet presAssocID="{97D3A05A-EBC8-4CC5-B186-E4DDBBC8524F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80017981-2775-4D45-B3B5-BC90346E8FB1}" type="pres">
      <dgm:prSet presAssocID="{19450D6E-190E-467E-8012-B4AA815384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61098B-FD7D-4344-A2B4-46C497ED72F5}" type="pres">
      <dgm:prSet presAssocID="{2878ED58-CB38-4F72-BE58-6DBED4E9E0E2}" presName="sibTrans" presStyleLbl="sibTrans2D1" presStyleIdx="3" presStyleCnt="5"/>
      <dgm:spPr/>
      <dgm:t>
        <a:bodyPr/>
        <a:lstStyle/>
        <a:p>
          <a:endParaRPr lang="it-IT"/>
        </a:p>
      </dgm:t>
    </dgm:pt>
    <dgm:pt modelId="{291CDCF8-062D-4EE1-B58A-59DFD7A3A951}" type="pres">
      <dgm:prSet presAssocID="{2878ED58-CB38-4F72-BE58-6DBED4E9E0E2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CA28EEAA-ECC4-4C65-8FDE-2709F605942E}" type="pres">
      <dgm:prSet presAssocID="{0FC22A78-093D-478F-9A6A-849AAFAB51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5B863A-6A3B-406F-AE45-0E9FB537C9F6}" type="pres">
      <dgm:prSet presAssocID="{D586E2C4-13DC-44EB-92D2-073EBC172C85}" presName="sibTrans" presStyleLbl="sibTrans2D1" presStyleIdx="4" presStyleCnt="5"/>
      <dgm:spPr/>
      <dgm:t>
        <a:bodyPr/>
        <a:lstStyle/>
        <a:p>
          <a:endParaRPr lang="it-IT"/>
        </a:p>
      </dgm:t>
    </dgm:pt>
    <dgm:pt modelId="{9658E5E0-3657-46C5-8D20-E489E7D4AE0D}" type="pres">
      <dgm:prSet presAssocID="{D586E2C4-13DC-44EB-92D2-073EBC172C85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BD133231-2AA6-4758-91B1-9ED89A095307}" type="pres">
      <dgm:prSet presAssocID="{421A8773-8D86-4592-87CA-0639B96EF6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3554F3-C0D6-4634-ADB0-B28AEB366646}" type="presOf" srcId="{7D86A3B0-3DFE-406D-A4AF-B3C9FD79CA8A}" destId="{E0357036-2317-48E1-B11D-95821DC6C088}" srcOrd="0" destOrd="0" presId="urn:microsoft.com/office/officeart/2005/8/layout/process1"/>
    <dgm:cxn modelId="{7EEA4AB4-A097-4D09-9053-A0B7318D7801}" type="presOf" srcId="{421A8773-8D86-4592-87CA-0639B96EF623}" destId="{BD133231-2AA6-4758-91B1-9ED89A095307}" srcOrd="0" destOrd="0" presId="urn:microsoft.com/office/officeart/2005/8/layout/process1"/>
    <dgm:cxn modelId="{AE2505B6-1022-476C-A9D4-1BF96685D2EF}" type="presOf" srcId="{CE6A5D52-2924-4D5A-BFA2-168DB2E3D99C}" destId="{E5A2BEBE-0207-42B8-95C1-FE1ACF600D40}" srcOrd="1" destOrd="0" presId="urn:microsoft.com/office/officeart/2005/8/layout/process1"/>
    <dgm:cxn modelId="{2FC2BEF2-A1C0-4309-8E89-9961448DE1A0}" type="presOf" srcId="{97D3A05A-EBC8-4CC5-B186-E4DDBBC8524F}" destId="{6D9287BF-9F5C-4076-B7D0-6FB662F94CDA}" srcOrd="1" destOrd="0" presId="urn:microsoft.com/office/officeart/2005/8/layout/process1"/>
    <dgm:cxn modelId="{F679F4D8-CF6D-406C-8D67-BD8E299BE2D9}" srcId="{0B7702EE-E487-4E67-A12A-6B1A6AA54932}" destId="{B0C82C08-5B19-4680-9BD5-66011F863D1A}" srcOrd="1" destOrd="0" parTransId="{77057A26-0EC9-4907-9DFF-C70183DDEFA7}" sibTransId="{7D86A3B0-3DFE-406D-A4AF-B3C9FD79CA8A}"/>
    <dgm:cxn modelId="{E637E3EC-F02A-4FE9-80CD-6AC13B9CF9BA}" type="presOf" srcId="{D586E2C4-13DC-44EB-92D2-073EBC172C85}" destId="{E05B863A-6A3B-406F-AE45-0E9FB537C9F6}" srcOrd="0" destOrd="0" presId="urn:microsoft.com/office/officeart/2005/8/layout/process1"/>
    <dgm:cxn modelId="{39D31205-0A72-48E0-9503-63A1FC336521}" type="presOf" srcId="{2878ED58-CB38-4F72-BE58-6DBED4E9E0E2}" destId="{291CDCF8-062D-4EE1-B58A-59DFD7A3A951}" srcOrd="1" destOrd="0" presId="urn:microsoft.com/office/officeart/2005/8/layout/process1"/>
    <dgm:cxn modelId="{E4E6A27D-C487-40C2-A3B2-FC8D75C2D33C}" type="presOf" srcId="{7D86A3B0-3DFE-406D-A4AF-B3C9FD79CA8A}" destId="{7BAC9B15-CE3A-47A4-85B2-33682A96A664}" srcOrd="1" destOrd="0" presId="urn:microsoft.com/office/officeart/2005/8/layout/process1"/>
    <dgm:cxn modelId="{DC471D03-0601-4E85-BB46-683825AE87E7}" type="presOf" srcId="{97D3A05A-EBC8-4CC5-B186-E4DDBBC8524F}" destId="{BB9C02B1-E4EE-4AC3-99AE-6ABF18491401}" srcOrd="0" destOrd="0" presId="urn:microsoft.com/office/officeart/2005/8/layout/process1"/>
    <dgm:cxn modelId="{CC7A2577-0C0B-4F08-8476-E5E3AB462856}" type="presOf" srcId="{D586E2C4-13DC-44EB-92D2-073EBC172C85}" destId="{9658E5E0-3657-46C5-8D20-E489E7D4AE0D}" srcOrd="1" destOrd="0" presId="urn:microsoft.com/office/officeart/2005/8/layout/process1"/>
    <dgm:cxn modelId="{94674723-54D2-4085-ADB7-B06CDF671476}" srcId="{0B7702EE-E487-4E67-A12A-6B1A6AA54932}" destId="{19450D6E-190E-467E-8012-B4AA81538436}" srcOrd="3" destOrd="0" parTransId="{4A508733-603B-4F04-8B08-7685726DF888}" sibTransId="{2878ED58-CB38-4F72-BE58-6DBED4E9E0E2}"/>
    <dgm:cxn modelId="{78E740E7-EBE9-4582-8B18-085AFD63E8CE}" srcId="{0B7702EE-E487-4E67-A12A-6B1A6AA54932}" destId="{0FC22A78-093D-478F-9A6A-849AAFAB51BD}" srcOrd="4" destOrd="0" parTransId="{6252BBC1-B65F-4D32-BA0B-2E1ED12EF9BE}" sibTransId="{D586E2C4-13DC-44EB-92D2-073EBC172C85}"/>
    <dgm:cxn modelId="{DC3F76B3-DED8-44EC-BFD5-70A5FC233C00}" type="presOf" srcId="{EF7C5B03-43A9-4CBF-B892-664F4738568D}" destId="{91FD9C83-9A99-445A-868D-43412B49E0B4}" srcOrd="0" destOrd="0" presId="urn:microsoft.com/office/officeart/2005/8/layout/process1"/>
    <dgm:cxn modelId="{13FA51C9-B7B5-4FE4-B757-D0647DBCABCA}" type="presOf" srcId="{E0FC72D7-76B5-40D7-8B83-B1F11D1511CC}" destId="{AD591130-85E5-4176-ABD9-0A7865C95E66}" srcOrd="0" destOrd="0" presId="urn:microsoft.com/office/officeart/2005/8/layout/process1"/>
    <dgm:cxn modelId="{2B6D826F-DE5E-4349-9FD5-A24CFA34A55D}" type="presOf" srcId="{B0C82C08-5B19-4680-9BD5-66011F863D1A}" destId="{6C164E34-26B7-40AC-888C-6037C013DAC9}" srcOrd="0" destOrd="0" presId="urn:microsoft.com/office/officeart/2005/8/layout/process1"/>
    <dgm:cxn modelId="{D18913F6-081B-4C15-BFA5-3DED840417CD}" type="presOf" srcId="{0B7702EE-E487-4E67-A12A-6B1A6AA54932}" destId="{3880C55F-735C-4DC0-BD8F-01D7B2B7EA68}" srcOrd="0" destOrd="0" presId="urn:microsoft.com/office/officeart/2005/8/layout/process1"/>
    <dgm:cxn modelId="{770FF52A-FFA0-450C-B756-D821C87D7D0B}" srcId="{0B7702EE-E487-4E67-A12A-6B1A6AA54932}" destId="{E0FC72D7-76B5-40D7-8B83-B1F11D1511CC}" srcOrd="0" destOrd="0" parTransId="{A21B10B6-F447-4B67-BAF1-689E1E691BB5}" sibTransId="{CE6A5D52-2924-4D5A-BFA2-168DB2E3D99C}"/>
    <dgm:cxn modelId="{A104EB3A-8F69-4918-ABF4-828D5223C225}" type="presOf" srcId="{19450D6E-190E-467E-8012-B4AA81538436}" destId="{80017981-2775-4D45-B3B5-BC90346E8FB1}" srcOrd="0" destOrd="0" presId="urn:microsoft.com/office/officeart/2005/8/layout/process1"/>
    <dgm:cxn modelId="{DAD06F8A-118D-487E-BB9C-D5929F51512C}" srcId="{0B7702EE-E487-4E67-A12A-6B1A6AA54932}" destId="{421A8773-8D86-4592-87CA-0639B96EF623}" srcOrd="5" destOrd="0" parTransId="{817AAA8D-709E-4DC2-90CC-9DAF1A4C26C8}" sibTransId="{623F128D-1EB1-4790-9B36-54A23C075724}"/>
    <dgm:cxn modelId="{59477A14-D60B-49DF-9649-462A985B71A7}" srcId="{0B7702EE-E487-4E67-A12A-6B1A6AA54932}" destId="{EF7C5B03-43A9-4CBF-B892-664F4738568D}" srcOrd="2" destOrd="0" parTransId="{4DC797FF-CDFB-4E81-94C3-AABFF3BF19B8}" sibTransId="{97D3A05A-EBC8-4CC5-B186-E4DDBBC8524F}"/>
    <dgm:cxn modelId="{687AC9B6-7895-468D-AC1A-5B03F1E4BA84}" type="presOf" srcId="{2878ED58-CB38-4F72-BE58-6DBED4E9E0E2}" destId="{AD61098B-FD7D-4344-A2B4-46C497ED72F5}" srcOrd="0" destOrd="0" presId="urn:microsoft.com/office/officeart/2005/8/layout/process1"/>
    <dgm:cxn modelId="{57461A78-5951-4C7A-A704-E327B1BF75D3}" type="presOf" srcId="{0FC22A78-093D-478F-9A6A-849AAFAB51BD}" destId="{CA28EEAA-ECC4-4C65-8FDE-2709F605942E}" srcOrd="0" destOrd="0" presId="urn:microsoft.com/office/officeart/2005/8/layout/process1"/>
    <dgm:cxn modelId="{20FE555F-66D5-4CA2-8BBC-594E06B3B537}" type="presOf" srcId="{CE6A5D52-2924-4D5A-BFA2-168DB2E3D99C}" destId="{27B1183D-E790-4577-8F73-F95A6E1FAA9E}" srcOrd="0" destOrd="0" presId="urn:microsoft.com/office/officeart/2005/8/layout/process1"/>
    <dgm:cxn modelId="{E273E40B-DC2E-4F38-B721-1EBC4B39D3D5}" type="presParOf" srcId="{3880C55F-735C-4DC0-BD8F-01D7B2B7EA68}" destId="{AD591130-85E5-4176-ABD9-0A7865C95E66}" srcOrd="0" destOrd="0" presId="urn:microsoft.com/office/officeart/2005/8/layout/process1"/>
    <dgm:cxn modelId="{291CAE1D-F01D-4E13-8ECD-FE625012870B}" type="presParOf" srcId="{3880C55F-735C-4DC0-BD8F-01D7B2B7EA68}" destId="{27B1183D-E790-4577-8F73-F95A6E1FAA9E}" srcOrd="1" destOrd="0" presId="urn:microsoft.com/office/officeart/2005/8/layout/process1"/>
    <dgm:cxn modelId="{1D1B9908-7BE3-43C6-BC5D-9DEABD35818D}" type="presParOf" srcId="{27B1183D-E790-4577-8F73-F95A6E1FAA9E}" destId="{E5A2BEBE-0207-42B8-95C1-FE1ACF600D40}" srcOrd="0" destOrd="0" presId="urn:microsoft.com/office/officeart/2005/8/layout/process1"/>
    <dgm:cxn modelId="{02398571-A36B-46CA-85B3-2E8FD7F78582}" type="presParOf" srcId="{3880C55F-735C-4DC0-BD8F-01D7B2B7EA68}" destId="{6C164E34-26B7-40AC-888C-6037C013DAC9}" srcOrd="2" destOrd="0" presId="urn:microsoft.com/office/officeart/2005/8/layout/process1"/>
    <dgm:cxn modelId="{40613AE6-1B9F-4BC6-A1BE-D51534A7BBE0}" type="presParOf" srcId="{3880C55F-735C-4DC0-BD8F-01D7B2B7EA68}" destId="{E0357036-2317-48E1-B11D-95821DC6C088}" srcOrd="3" destOrd="0" presId="urn:microsoft.com/office/officeart/2005/8/layout/process1"/>
    <dgm:cxn modelId="{40E40C11-EC76-430C-8403-434DE0FFAA5B}" type="presParOf" srcId="{E0357036-2317-48E1-B11D-95821DC6C088}" destId="{7BAC9B15-CE3A-47A4-85B2-33682A96A664}" srcOrd="0" destOrd="0" presId="urn:microsoft.com/office/officeart/2005/8/layout/process1"/>
    <dgm:cxn modelId="{753099BD-9107-48A2-AA66-D4B6533710B7}" type="presParOf" srcId="{3880C55F-735C-4DC0-BD8F-01D7B2B7EA68}" destId="{91FD9C83-9A99-445A-868D-43412B49E0B4}" srcOrd="4" destOrd="0" presId="urn:microsoft.com/office/officeart/2005/8/layout/process1"/>
    <dgm:cxn modelId="{64FE67CC-B4E6-4F78-A565-B9F18F80E44A}" type="presParOf" srcId="{3880C55F-735C-4DC0-BD8F-01D7B2B7EA68}" destId="{BB9C02B1-E4EE-4AC3-99AE-6ABF18491401}" srcOrd="5" destOrd="0" presId="urn:microsoft.com/office/officeart/2005/8/layout/process1"/>
    <dgm:cxn modelId="{5093E5BA-61F9-4DEA-A409-573DC13A67BC}" type="presParOf" srcId="{BB9C02B1-E4EE-4AC3-99AE-6ABF18491401}" destId="{6D9287BF-9F5C-4076-B7D0-6FB662F94CDA}" srcOrd="0" destOrd="0" presId="urn:microsoft.com/office/officeart/2005/8/layout/process1"/>
    <dgm:cxn modelId="{EF0E9EFC-7E68-463B-A52A-A127AA63C137}" type="presParOf" srcId="{3880C55F-735C-4DC0-BD8F-01D7B2B7EA68}" destId="{80017981-2775-4D45-B3B5-BC90346E8FB1}" srcOrd="6" destOrd="0" presId="urn:microsoft.com/office/officeart/2005/8/layout/process1"/>
    <dgm:cxn modelId="{060D85CB-9610-4ABD-A945-B7775E41F7AB}" type="presParOf" srcId="{3880C55F-735C-4DC0-BD8F-01D7B2B7EA68}" destId="{AD61098B-FD7D-4344-A2B4-46C497ED72F5}" srcOrd="7" destOrd="0" presId="urn:microsoft.com/office/officeart/2005/8/layout/process1"/>
    <dgm:cxn modelId="{331B73F4-584D-4C78-BDCF-1021AFBDE32F}" type="presParOf" srcId="{AD61098B-FD7D-4344-A2B4-46C497ED72F5}" destId="{291CDCF8-062D-4EE1-B58A-59DFD7A3A951}" srcOrd="0" destOrd="0" presId="urn:microsoft.com/office/officeart/2005/8/layout/process1"/>
    <dgm:cxn modelId="{DB3A14F1-D98E-4ECF-A3A1-8164FF739930}" type="presParOf" srcId="{3880C55F-735C-4DC0-BD8F-01D7B2B7EA68}" destId="{CA28EEAA-ECC4-4C65-8FDE-2709F605942E}" srcOrd="8" destOrd="0" presId="urn:microsoft.com/office/officeart/2005/8/layout/process1"/>
    <dgm:cxn modelId="{11780608-1E25-4DAF-885D-036972EB2E9B}" type="presParOf" srcId="{3880C55F-735C-4DC0-BD8F-01D7B2B7EA68}" destId="{E05B863A-6A3B-406F-AE45-0E9FB537C9F6}" srcOrd="9" destOrd="0" presId="urn:microsoft.com/office/officeart/2005/8/layout/process1"/>
    <dgm:cxn modelId="{CA091F81-23AE-4307-B457-FFCD86900658}" type="presParOf" srcId="{E05B863A-6A3B-406F-AE45-0E9FB537C9F6}" destId="{9658E5E0-3657-46C5-8D20-E489E7D4AE0D}" srcOrd="0" destOrd="0" presId="urn:microsoft.com/office/officeart/2005/8/layout/process1"/>
    <dgm:cxn modelId="{A6788B8A-C512-4E88-8B00-6EA6B766D91A}" type="presParOf" srcId="{3880C55F-735C-4DC0-BD8F-01D7B2B7EA68}" destId="{BD133231-2AA6-4758-91B1-9ED89A09530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91130-85E5-4176-ABD9-0A7865C95E66}">
      <dsp:nvSpPr>
        <dsp:cNvPr id="0" name=""/>
        <dsp:cNvSpPr/>
      </dsp:nvSpPr>
      <dsp:spPr>
        <a:xfrm>
          <a:off x="0" y="3027901"/>
          <a:ext cx="1336995" cy="80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Ideazione</a:t>
          </a:r>
        </a:p>
      </dsp:txBody>
      <dsp:txXfrm>
        <a:off x="23496" y="3051397"/>
        <a:ext cx="1290003" cy="755205"/>
      </dsp:txXfrm>
    </dsp:sp>
    <dsp:sp modelId="{27B1183D-E790-4577-8F73-F95A6E1FAA9E}">
      <dsp:nvSpPr>
        <dsp:cNvPr id="0" name=""/>
        <dsp:cNvSpPr/>
      </dsp:nvSpPr>
      <dsp:spPr>
        <a:xfrm>
          <a:off x="1470695" y="3263212"/>
          <a:ext cx="283443" cy="33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1470695" y="3329527"/>
        <a:ext cx="198410" cy="198944"/>
      </dsp:txXfrm>
    </dsp:sp>
    <dsp:sp modelId="{6C164E34-26B7-40AC-888C-6037C013DAC9}">
      <dsp:nvSpPr>
        <dsp:cNvPr id="0" name=""/>
        <dsp:cNvSpPr/>
      </dsp:nvSpPr>
      <dsp:spPr>
        <a:xfrm>
          <a:off x="1871793" y="3027901"/>
          <a:ext cx="1336995" cy="80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Disegno</a:t>
          </a:r>
        </a:p>
      </dsp:txBody>
      <dsp:txXfrm>
        <a:off x="1895289" y="3051397"/>
        <a:ext cx="1290003" cy="755205"/>
      </dsp:txXfrm>
    </dsp:sp>
    <dsp:sp modelId="{E0357036-2317-48E1-B11D-95821DC6C088}">
      <dsp:nvSpPr>
        <dsp:cNvPr id="0" name=""/>
        <dsp:cNvSpPr/>
      </dsp:nvSpPr>
      <dsp:spPr>
        <a:xfrm>
          <a:off x="3342488" y="3263212"/>
          <a:ext cx="283443" cy="33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3342488" y="3329527"/>
        <a:ext cx="198410" cy="198944"/>
      </dsp:txXfrm>
    </dsp:sp>
    <dsp:sp modelId="{91FD9C83-9A99-445A-868D-43412B49E0B4}">
      <dsp:nvSpPr>
        <dsp:cNvPr id="0" name=""/>
        <dsp:cNvSpPr/>
      </dsp:nvSpPr>
      <dsp:spPr>
        <a:xfrm>
          <a:off x="3743587" y="3027901"/>
          <a:ext cx="1336995" cy="80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Sviluppo</a:t>
          </a:r>
        </a:p>
      </dsp:txBody>
      <dsp:txXfrm>
        <a:off x="3767083" y="3051397"/>
        <a:ext cx="1290003" cy="755205"/>
      </dsp:txXfrm>
    </dsp:sp>
    <dsp:sp modelId="{BB9C02B1-E4EE-4AC3-99AE-6ABF18491401}">
      <dsp:nvSpPr>
        <dsp:cNvPr id="0" name=""/>
        <dsp:cNvSpPr/>
      </dsp:nvSpPr>
      <dsp:spPr>
        <a:xfrm>
          <a:off x="5214282" y="3263212"/>
          <a:ext cx="283443" cy="33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5214282" y="3329527"/>
        <a:ext cx="198410" cy="198944"/>
      </dsp:txXfrm>
    </dsp:sp>
    <dsp:sp modelId="{80017981-2775-4D45-B3B5-BC90346E8FB1}">
      <dsp:nvSpPr>
        <dsp:cNvPr id="0" name=""/>
        <dsp:cNvSpPr/>
      </dsp:nvSpPr>
      <dsp:spPr>
        <a:xfrm>
          <a:off x="5615381" y="3027901"/>
          <a:ext cx="1336995" cy="80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Validazione</a:t>
          </a:r>
        </a:p>
      </dsp:txBody>
      <dsp:txXfrm>
        <a:off x="5638877" y="3051397"/>
        <a:ext cx="1290003" cy="755205"/>
      </dsp:txXfrm>
    </dsp:sp>
    <dsp:sp modelId="{AD61098B-FD7D-4344-A2B4-46C497ED72F5}">
      <dsp:nvSpPr>
        <dsp:cNvPr id="0" name=""/>
        <dsp:cNvSpPr/>
      </dsp:nvSpPr>
      <dsp:spPr>
        <a:xfrm>
          <a:off x="7086076" y="3263212"/>
          <a:ext cx="283443" cy="33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7086076" y="3329527"/>
        <a:ext cx="198410" cy="198944"/>
      </dsp:txXfrm>
    </dsp:sp>
    <dsp:sp modelId="{CA28EEAA-ECC4-4C65-8FDE-2709F605942E}">
      <dsp:nvSpPr>
        <dsp:cNvPr id="0" name=""/>
        <dsp:cNvSpPr/>
      </dsp:nvSpPr>
      <dsp:spPr>
        <a:xfrm>
          <a:off x="7487174" y="3027901"/>
          <a:ext cx="1336995" cy="80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Accesso</a:t>
          </a:r>
        </a:p>
      </dsp:txBody>
      <dsp:txXfrm>
        <a:off x="7510670" y="3051397"/>
        <a:ext cx="1290003" cy="755205"/>
      </dsp:txXfrm>
    </dsp:sp>
    <dsp:sp modelId="{E05B863A-6A3B-406F-AE45-0E9FB537C9F6}">
      <dsp:nvSpPr>
        <dsp:cNvPr id="0" name=""/>
        <dsp:cNvSpPr/>
      </dsp:nvSpPr>
      <dsp:spPr>
        <a:xfrm>
          <a:off x="8957869" y="3263212"/>
          <a:ext cx="283443" cy="33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8957869" y="3329527"/>
        <a:ext cx="198410" cy="198944"/>
      </dsp:txXfrm>
    </dsp:sp>
    <dsp:sp modelId="{BD133231-2AA6-4758-91B1-9ED89A095307}">
      <dsp:nvSpPr>
        <dsp:cNvPr id="0" name=""/>
        <dsp:cNvSpPr/>
      </dsp:nvSpPr>
      <dsp:spPr>
        <a:xfrm>
          <a:off x="9358968" y="3027901"/>
          <a:ext cx="1336995" cy="80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Monitoraggio</a:t>
          </a:r>
        </a:p>
      </dsp:txBody>
      <dsp:txXfrm>
        <a:off x="9382464" y="3051397"/>
        <a:ext cx="1290003" cy="755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B327B7E-02BF-44C8-AA07-FD920B233A5B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B5CEA6A-64B5-47D5-AE8E-6C5C781BE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40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18" tIns="48296" rIns="96618" bIns="48296" anchor="t" anchorCtr="0">
            <a:noAutofit/>
          </a:bodyPr>
          <a:lstStyle/>
          <a:p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18" tIns="48296" rIns="96618" bIns="48296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54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8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2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8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6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1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46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16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0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0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D33A-4311-41B7-86C8-674CD144DBA1}" type="datetimeFigureOut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E492-C628-4849-B30A-3F4E2C696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7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99929" y="116392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dirty="0"/>
              <a:t>Quali applicazioni cliniche dell’intelligenza artificiale</a:t>
            </a:r>
            <a:br>
              <a:rPr lang="it-IT" dirty="0"/>
            </a:br>
            <a:r>
              <a:rPr lang="it-IT" sz="4800" dirty="0"/>
              <a:t>Tra </a:t>
            </a:r>
            <a:r>
              <a:rPr lang="it-IT" sz="4800" dirty="0" err="1"/>
              <a:t>bias</a:t>
            </a:r>
            <a:r>
              <a:rPr lang="it-IT" sz="4800" dirty="0"/>
              <a:t> e EBM</a:t>
            </a:r>
            <a:endParaRPr sz="4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99929" y="4247000"/>
            <a:ext cx="113711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it-IT" sz="2000" dirty="0">
                <a:solidFill>
                  <a:srgbClr val="7F7F7F"/>
                </a:solidFill>
              </a:rPr>
              <a:t>Alberto E Tozzi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it-IT" sz="2000" dirty="0">
                <a:solidFill>
                  <a:srgbClr val="7F7F7F"/>
                </a:solidFill>
              </a:rPr>
              <a:t>Responsabile Unità di Ricerca Medicina Predittiva e Preventiva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it-IT" sz="2000" dirty="0">
                <a:solidFill>
                  <a:srgbClr val="7F7F7F"/>
                </a:solidFill>
              </a:rPr>
              <a:t>Presidente di International Society for </a:t>
            </a:r>
            <a:r>
              <a:rPr lang="it-IT" sz="2000" dirty="0" err="1">
                <a:solidFill>
                  <a:srgbClr val="7F7F7F"/>
                </a:solidFill>
              </a:rPr>
              <a:t>Pediatric</a:t>
            </a:r>
            <a:r>
              <a:rPr lang="it-IT" sz="2000" dirty="0">
                <a:solidFill>
                  <a:srgbClr val="7F7F7F"/>
                </a:solidFill>
              </a:rPr>
              <a:t> </a:t>
            </a:r>
            <a:r>
              <a:rPr lang="it-IT" sz="2000" dirty="0" err="1">
                <a:solidFill>
                  <a:srgbClr val="7F7F7F"/>
                </a:solidFill>
              </a:rPr>
              <a:t>Innovation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pic>
        <p:nvPicPr>
          <p:cNvPr id="91" name="Google Shape;91;p1" descr="iSP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6406" y="4347516"/>
            <a:ext cx="1736892" cy="10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Ospedale Pediatrico Bambino Gesù">
            <a:extLst>
              <a:ext uri="{FF2B5EF4-FFF2-40B4-BE49-F238E27FC236}">
                <a16:creationId xmlns:a16="http://schemas.microsoft.com/office/drawing/2014/main" id="{E273942F-FDF1-3268-873C-10807007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5" y="4471107"/>
            <a:ext cx="1463287" cy="8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78F6C8-C6B6-B214-CF14-D6128423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Vengono rappresentati i pazienti che hanno scarso accesso alle cure?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06F01-3C92-FDE8-DA29-B19D9387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chemeClr val="bg1"/>
                </a:solidFill>
              </a:rPr>
              <a:t>Esprimere il massimo sforzo nell’inclusione dei pazienti</a:t>
            </a:r>
          </a:p>
          <a:p>
            <a:r>
              <a:rPr lang="it-IT" dirty="0">
                <a:solidFill>
                  <a:schemeClr val="bg1"/>
                </a:solidFill>
              </a:rPr>
              <a:t>Perseguire l’eterogeneità e la diversità dei dati</a:t>
            </a:r>
          </a:p>
          <a:p>
            <a:r>
              <a:rPr lang="it-IT" dirty="0">
                <a:solidFill>
                  <a:schemeClr val="bg1"/>
                </a:solidFill>
              </a:rPr>
              <a:t>Includere nei modelli AI i determinanti sociali della salute</a:t>
            </a:r>
          </a:p>
          <a:p>
            <a:r>
              <a:rPr lang="it-IT" dirty="0">
                <a:solidFill>
                  <a:schemeClr val="bg1"/>
                </a:solidFill>
              </a:rPr>
              <a:t>Usare nei modelli AI variabili oggettive</a:t>
            </a:r>
          </a:p>
        </p:txBody>
      </p:sp>
    </p:spTree>
    <p:extLst>
      <p:ext uri="{BB962C8B-B14F-4D97-AF65-F5344CB8AC3E}">
        <p14:creationId xmlns:p14="http://schemas.microsoft.com/office/powerpoint/2010/main" val="7972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2C331-199B-41DF-E3CF-6C8E4979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532C7-F2E1-8CA0-C87C-6B1BFD23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B93BD-D869-5047-3F21-B4768757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31" y="0"/>
            <a:ext cx="1148853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19450" y="6249798"/>
            <a:ext cx="9831897" cy="60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1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An external file that holds a picture, illustration, etc.&#10;Object name is bmjpo-2018-000397f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121" y="1928132"/>
            <a:ext cx="7020182" cy="440871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Numero di pediatri per 100,000 bambini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331" y="1296955"/>
            <a:ext cx="5051703" cy="522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5540-86C0-772A-537C-E9E0F1B6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Come far convivere AI e EBM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7DB1-17CD-0727-672B-E248413D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Impossibile trovare evidenze per qualsiasi circostanza clinica</a:t>
            </a:r>
          </a:p>
          <a:p>
            <a:r>
              <a:rPr lang="it-IT" dirty="0">
                <a:solidFill>
                  <a:schemeClr val="bg1"/>
                </a:solidFill>
              </a:rPr>
              <a:t>Scarsa esperienza nella valutazione critica delle evidenze</a:t>
            </a:r>
          </a:p>
          <a:p>
            <a:r>
              <a:rPr lang="it-IT" dirty="0">
                <a:solidFill>
                  <a:schemeClr val="bg1"/>
                </a:solidFill>
              </a:rPr>
              <a:t>Lungo tempo necessario per produrre le evidenze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difficile usare AI per supportare associazioni causali</a:t>
            </a:r>
          </a:p>
          <a:p>
            <a:r>
              <a:rPr lang="it-IT" dirty="0">
                <a:solidFill>
                  <a:schemeClr val="bg1"/>
                </a:solidFill>
              </a:rPr>
              <a:t>Poche evidenze per le applicazioni di AI</a:t>
            </a:r>
          </a:p>
          <a:p>
            <a:r>
              <a:rPr lang="it-IT" dirty="0">
                <a:solidFill>
                  <a:schemeClr val="bg1"/>
                </a:solidFill>
              </a:rPr>
              <a:t>Difficile adattare l’EBM per dimostrare la validità delle applicazioni AI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2C97F1-252D-2F7D-BA1D-F9A6371098A4}"/>
              </a:ext>
            </a:extLst>
          </p:cNvPr>
          <p:cNvSpPr txBox="1"/>
          <p:nvPr/>
        </p:nvSpPr>
        <p:spPr>
          <a:xfrm>
            <a:off x="951723" y="1268963"/>
            <a:ext cx="10945689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0" dirty="0">
                <a:solidFill>
                  <a:schemeClr val="bg1"/>
                </a:solidFill>
              </a:rPr>
              <a:t>Big Data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240DBF-5326-4661-88A4-F90722A1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57"/>
            <a:ext cx="12192000" cy="696685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60D6FC-A5A8-4677-A185-C4BADD419CC7}"/>
              </a:ext>
            </a:extLst>
          </p:cNvPr>
          <p:cNvSpPr txBox="1"/>
          <p:nvPr/>
        </p:nvSpPr>
        <p:spPr>
          <a:xfrm>
            <a:off x="1923822" y="326568"/>
            <a:ext cx="87922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0" dirty="0">
                <a:solidFill>
                  <a:schemeClr val="bg1"/>
                </a:solidFill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969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745FD-532E-6356-4139-B79C7A4C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2C291F-C06F-66DC-A8BE-F6B1873156D8}"/>
              </a:ext>
            </a:extLst>
          </p:cNvPr>
          <p:cNvSpPr txBox="1"/>
          <p:nvPr/>
        </p:nvSpPr>
        <p:spPr>
          <a:xfrm>
            <a:off x="3410465" y="2681416"/>
            <a:ext cx="3025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>
                <a:solidFill>
                  <a:schemeClr val="bg1"/>
                </a:solidFill>
              </a:rPr>
              <a:t>GDPR</a:t>
            </a:r>
          </a:p>
        </p:txBody>
      </p:sp>
      <p:pic>
        <p:nvPicPr>
          <p:cNvPr id="3078" name="Picture 6" descr="4,000+ Free Brick Wall &amp; Wall Images - Pixabay">
            <a:extLst>
              <a:ext uri="{FF2B5EF4-FFF2-40B4-BE49-F238E27FC236}">
                <a16:creationId xmlns:a16="http://schemas.microsoft.com/office/drawing/2014/main" id="{C91ABC63-118E-6945-E651-4F8E9AB2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230"/>
            <a:ext cx="12192000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1F230A-C0B7-7BBD-9497-4120AE3DA4B5}"/>
              </a:ext>
            </a:extLst>
          </p:cNvPr>
          <p:cNvSpPr txBox="1"/>
          <p:nvPr/>
        </p:nvSpPr>
        <p:spPr>
          <a:xfrm>
            <a:off x="2792626" y="1679731"/>
            <a:ext cx="60981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0" dirty="0">
                <a:solidFill>
                  <a:schemeClr val="bg1"/>
                </a:solidFill>
              </a:rPr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3020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FAB1-F62A-6C26-77E0-967222284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1D2BD9A-3336-EE54-C745-4C7AFA2AA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" y="588934"/>
            <a:ext cx="12153923" cy="570844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893B8F5-B8AC-9FFD-BDA1-CB7A1F0390E9}"/>
              </a:ext>
            </a:extLst>
          </p:cNvPr>
          <p:cNvSpPr/>
          <p:nvPr/>
        </p:nvSpPr>
        <p:spPr>
          <a:xfrm>
            <a:off x="5880564" y="6488668"/>
            <a:ext cx="5607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https://www.snowflake.com/en/data-cloud/marketplace/</a:t>
            </a:r>
          </a:p>
        </p:txBody>
      </p:sp>
    </p:spTree>
    <p:extLst>
      <p:ext uri="{BB962C8B-B14F-4D97-AF65-F5344CB8AC3E}">
        <p14:creationId xmlns:p14="http://schemas.microsoft.com/office/powerpoint/2010/main" val="1151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AEB5211C-1479-7361-EB8B-7F19DAA15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78713" y="2511801"/>
            <a:ext cx="6634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it-IT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poverty</a:t>
            </a:r>
            <a:endParaRPr kumimoji="0" lang="it-IT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FD4AD9D-3181-4ECE-9803-27623E0AE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581469"/>
              </p:ext>
            </p:extLst>
          </p:nvPr>
        </p:nvGraphicFramePr>
        <p:xfrm>
          <a:off x="645952" y="0"/>
          <a:ext cx="106959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7A2171E-A096-4A65-83D1-4F7C96B48559}"/>
              </a:ext>
            </a:extLst>
          </p:cNvPr>
          <p:cNvCxnSpPr/>
          <p:nvPr/>
        </p:nvCxnSpPr>
        <p:spPr>
          <a:xfrm>
            <a:off x="1208015" y="3825380"/>
            <a:ext cx="0" cy="67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BC3FF9-9BF8-4AD8-AD55-B835D1BF97D2}"/>
              </a:ext>
            </a:extLst>
          </p:cNvPr>
          <p:cNvSpPr txBox="1"/>
          <p:nvPr/>
        </p:nvSpPr>
        <p:spPr>
          <a:xfrm>
            <a:off x="144518" y="4622335"/>
            <a:ext cx="21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Accesso ai dati storici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95404C-DCB1-4C8A-9C43-FD28785001D9}"/>
              </a:ext>
            </a:extLst>
          </p:cNvPr>
          <p:cNvSpPr txBox="1"/>
          <p:nvPr/>
        </p:nvSpPr>
        <p:spPr>
          <a:xfrm>
            <a:off x="2503222" y="1813422"/>
            <a:ext cx="13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Principi etici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87B8CBC-24BE-4E21-A14C-181D0D17FCEF}"/>
              </a:ext>
            </a:extLst>
          </p:cNvPr>
          <p:cNvCxnSpPr/>
          <p:nvPr/>
        </p:nvCxnSpPr>
        <p:spPr>
          <a:xfrm flipV="1">
            <a:off x="3154261" y="2189527"/>
            <a:ext cx="0" cy="85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7E601F5-6391-49A0-8904-6231B9F554EB}"/>
              </a:ext>
            </a:extLst>
          </p:cNvPr>
          <p:cNvSpPr txBox="1"/>
          <p:nvPr/>
        </p:nvSpPr>
        <p:spPr>
          <a:xfrm>
            <a:off x="4086064" y="4622335"/>
            <a:ext cx="18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Selezione dei dati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1BB317C-6A2F-456B-82A0-6AC082181371}"/>
              </a:ext>
            </a:extLst>
          </p:cNvPr>
          <p:cNvCxnSpPr/>
          <p:nvPr/>
        </p:nvCxnSpPr>
        <p:spPr>
          <a:xfrm>
            <a:off x="5016617" y="3825380"/>
            <a:ext cx="0" cy="79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3B2D1D1-36A1-472A-8FEC-EE7CE3DF90F6}"/>
              </a:ext>
            </a:extLst>
          </p:cNvPr>
          <p:cNvSpPr txBox="1"/>
          <p:nvPr/>
        </p:nvSpPr>
        <p:spPr>
          <a:xfrm>
            <a:off x="5517381" y="1813422"/>
            <a:ext cx="284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Scelta dei dati di riferimento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BA69D39-065E-4B3D-8C42-2B292227EA89}"/>
              </a:ext>
            </a:extLst>
          </p:cNvPr>
          <p:cNvCxnSpPr/>
          <p:nvPr/>
        </p:nvCxnSpPr>
        <p:spPr>
          <a:xfrm flipV="1">
            <a:off x="6954473" y="2235665"/>
            <a:ext cx="0" cy="809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9E041D3-1498-4D6F-9162-474733F495CC}"/>
              </a:ext>
            </a:extLst>
          </p:cNvPr>
          <p:cNvSpPr txBox="1"/>
          <p:nvPr/>
        </p:nvSpPr>
        <p:spPr>
          <a:xfrm>
            <a:off x="8057945" y="4622335"/>
            <a:ext cx="132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Sostenibilità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1BDD1B5-92EA-4B97-936E-42D29777F13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722614" y="3825380"/>
            <a:ext cx="0" cy="79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E6FFF59-54DE-47DE-B22D-BF81ABE7ACFD}"/>
              </a:ext>
            </a:extLst>
          </p:cNvPr>
          <p:cNvSpPr txBox="1"/>
          <p:nvPr/>
        </p:nvSpPr>
        <p:spPr>
          <a:xfrm>
            <a:off x="9269835" y="1813422"/>
            <a:ext cx="278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Selezione della popolazione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335699A-928E-4288-963B-AA034D93F2CA}"/>
              </a:ext>
            </a:extLst>
          </p:cNvPr>
          <p:cNvCxnSpPr/>
          <p:nvPr/>
        </p:nvCxnSpPr>
        <p:spPr>
          <a:xfrm flipV="1">
            <a:off x="10664287" y="2189527"/>
            <a:ext cx="0" cy="85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olo 29">
            <a:extLst>
              <a:ext uri="{FF2B5EF4-FFF2-40B4-BE49-F238E27FC236}">
                <a16:creationId xmlns:a16="http://schemas.microsoft.com/office/drawing/2014/main" id="{B033F5EC-EFE2-413C-9D31-39E1C0AF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Sorgenti di distorsione nell’AI</a:t>
            </a:r>
          </a:p>
        </p:txBody>
      </p:sp>
    </p:spTree>
    <p:extLst>
      <p:ext uri="{BB962C8B-B14F-4D97-AF65-F5344CB8AC3E}">
        <p14:creationId xmlns:p14="http://schemas.microsoft.com/office/powerpoint/2010/main" val="716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168</Words>
  <Application>Microsoft Office PowerPoint</Application>
  <PresentationFormat>Widescreen</PresentationFormat>
  <Paragraphs>39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Quali applicazioni cliniche dell’intelligenza artificiale Tra bias e EBM</vt:lpstr>
      <vt:lpstr>Presentazione standard di PowerPoint</vt:lpstr>
      <vt:lpstr>Come far convivere AI e EBM?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Sorgenti di distorsione nell’AI</vt:lpstr>
      <vt:lpstr>Vengono rappresentati i pazienti che hanno scarso accesso alle cure?</vt:lpstr>
      <vt:lpstr>Presentazione standard di PowerPoint</vt:lpstr>
      <vt:lpstr>Presentazione standard di PowerPoint</vt:lpstr>
      <vt:lpstr>Presentazione standard di PowerPoint</vt:lpstr>
      <vt:lpstr>Numero di pediatri per 100,000 bambini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Tozzi Alberto Eugenio</dc:creator>
  <cp:lastModifiedBy>Tozzi Alberto Eugenio</cp:lastModifiedBy>
  <cp:revision>25</cp:revision>
  <cp:lastPrinted>2024-02-22T18:28:37Z</cp:lastPrinted>
  <dcterms:created xsi:type="dcterms:W3CDTF">2024-02-13T14:36:19Z</dcterms:created>
  <dcterms:modified xsi:type="dcterms:W3CDTF">2024-05-15T16:06:49Z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0707fe-b2c5-4349-a92a-6123ae69e1a3_Enabled">
    <vt:lpwstr>true</vt:lpwstr>
  </property>
  <property fmtid="{D5CDD505-2E9C-101B-9397-08002B2CF9AE}" pid="3" name="MSIP_Label_790707fe-b2c5-4349-a92a-6123ae69e1a3_SetDate">
    <vt:lpwstr>2024-02-14T21:19:01Z</vt:lpwstr>
  </property>
  <property fmtid="{D5CDD505-2E9C-101B-9397-08002B2CF9AE}" pid="4" name="MSIP_Label_790707fe-b2c5-4349-a92a-6123ae69e1a3_Method">
    <vt:lpwstr>Standard</vt:lpwstr>
  </property>
  <property fmtid="{D5CDD505-2E9C-101B-9397-08002B2CF9AE}" pid="5" name="MSIP_Label_790707fe-b2c5-4349-a92a-6123ae69e1a3_Name">
    <vt:lpwstr>defa4170-0d19-0005-0004-bc88714345d2</vt:lpwstr>
  </property>
  <property fmtid="{D5CDD505-2E9C-101B-9397-08002B2CF9AE}" pid="6" name="MSIP_Label_790707fe-b2c5-4349-a92a-6123ae69e1a3_SiteId">
    <vt:lpwstr>f20d4cb4-0cf2-4818-9c70-fd85f0ecaaa7</vt:lpwstr>
  </property>
  <property fmtid="{D5CDD505-2E9C-101B-9397-08002B2CF9AE}" pid="7" name="MSIP_Label_790707fe-b2c5-4349-a92a-6123ae69e1a3_ActionId">
    <vt:lpwstr>566e6b12-2efb-4903-b9a9-ce75284ab108</vt:lpwstr>
  </property>
  <property fmtid="{D5CDD505-2E9C-101B-9397-08002B2CF9AE}" pid="8" name="MSIP_Label_790707fe-b2c5-4349-a92a-6123ae69e1a3_ContentBits">
    <vt:lpwstr>0</vt:lpwstr>
  </property>
</Properties>
</file>